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83" r:id="rId3"/>
    <p:sldId id="304" r:id="rId4"/>
    <p:sldId id="305" r:id="rId5"/>
    <p:sldId id="306" r:id="rId6"/>
    <p:sldId id="307" r:id="rId7"/>
    <p:sldId id="308" r:id="rId8"/>
    <p:sldId id="309" r:id="rId9"/>
    <p:sldId id="27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7" autoAdjust="0"/>
    <p:restoredTop sz="88455" autoAdjust="0"/>
  </p:normalViewPr>
  <p:slideViewPr>
    <p:cSldViewPr>
      <p:cViewPr>
        <p:scale>
          <a:sx n="110" d="100"/>
          <a:sy n="110" d="100"/>
        </p:scale>
        <p:origin x="-161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E8FE1-C3AC-40D5-BF77-4A1526C1E88C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ECAAB-2EAE-4938-B2B7-DCC604088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43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99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4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4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3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3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3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8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4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2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7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8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0256-CFBD-4563-9402-8B1A7BE18153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1D9D0-B754-401D-AA23-E05EE727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863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04800"/>
            <a:ext cx="8915400" cy="5963369"/>
          </a:xfrm>
        </p:spPr>
      </p:pic>
    </p:spTree>
    <p:extLst>
      <p:ext uri="{BB962C8B-B14F-4D97-AF65-F5344CB8AC3E}">
        <p14:creationId xmlns:p14="http://schemas.microsoft.com/office/powerpoint/2010/main" val="20827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58882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12389" y="5475880"/>
            <a:ext cx="5469406" cy="138499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 smtClean="0">
                <a:solidFill>
                  <a:schemeClr val="bg1"/>
                </a:solidFill>
                <a:latin typeface="Liberal" panose="02000800000000020000" pitchFamily="2" charset="0"/>
              </a:rPr>
              <a:t>Babylon </a:t>
            </a: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– God powerfully punishes arrogance and pride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p Arrow 7"/>
          <p:cNvSpPr/>
          <p:nvPr/>
        </p:nvSpPr>
        <p:spPr>
          <a:xfrm rot="4996077">
            <a:off x="4743916" y="955666"/>
            <a:ext cx="542261" cy="3863521"/>
          </a:xfrm>
          <a:prstGeom prst="upArrow">
            <a:avLst>
              <a:gd name="adj1" fmla="val 27359"/>
              <a:gd name="adj2" fmla="val 10318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3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58882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12389" y="5475880"/>
            <a:ext cx="5469406" cy="138499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2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 smtClean="0">
                <a:solidFill>
                  <a:schemeClr val="bg1"/>
                </a:solidFill>
                <a:latin typeface="Liberal" panose="02000800000000020000" pitchFamily="2" charset="0"/>
              </a:rPr>
              <a:t>Assyria </a:t>
            </a: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– God is sovereign even over our wonderful, foolproof plans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Up Arrow 9"/>
          <p:cNvSpPr/>
          <p:nvPr/>
        </p:nvSpPr>
        <p:spPr>
          <a:xfrm rot="3188907">
            <a:off x="4642081" y="-323367"/>
            <a:ext cx="542261" cy="4255488"/>
          </a:xfrm>
          <a:prstGeom prst="upArrow">
            <a:avLst>
              <a:gd name="adj1" fmla="val 27359"/>
              <a:gd name="adj2" fmla="val 10318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58882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29000" y="5100394"/>
            <a:ext cx="5552795" cy="1815882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3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 smtClean="0">
                <a:solidFill>
                  <a:schemeClr val="bg1"/>
                </a:solidFill>
                <a:latin typeface="Liberal" panose="02000800000000020000" pitchFamily="2" charset="0"/>
              </a:rPr>
              <a:t>Philistia </a:t>
            </a: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– Don’t get confident and trust in good </a:t>
            </a:r>
            <a:r>
              <a:rPr lang="en-US" sz="2800" b="1" dirty="0" smtClean="0">
                <a:solidFill>
                  <a:schemeClr val="bg1"/>
                </a:solidFill>
                <a:latin typeface="Liberal" panose="02000800000000020000" pitchFamily="2" charset="0"/>
              </a:rPr>
              <a:t>times: Only </a:t>
            </a: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God provides refuge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Up Arrow 9"/>
          <p:cNvSpPr/>
          <p:nvPr/>
        </p:nvSpPr>
        <p:spPr>
          <a:xfrm rot="16015566">
            <a:off x="2817681" y="2933206"/>
            <a:ext cx="354780" cy="459388"/>
          </a:xfrm>
          <a:prstGeom prst="upArrow">
            <a:avLst>
              <a:gd name="adj1" fmla="val 27359"/>
              <a:gd name="adj2" fmla="val 5524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58882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12389" y="5100394"/>
            <a:ext cx="5469406" cy="1815882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4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Moab – God provides salvation, don’t let pride keep you from surrendering to Him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Up Arrow 9"/>
          <p:cNvSpPr/>
          <p:nvPr/>
        </p:nvSpPr>
        <p:spPr>
          <a:xfrm rot="5937859">
            <a:off x="3225954" y="2950379"/>
            <a:ext cx="368560" cy="762623"/>
          </a:xfrm>
          <a:prstGeom prst="upArrow">
            <a:avLst>
              <a:gd name="adj1" fmla="val 27359"/>
              <a:gd name="adj2" fmla="val 4719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58882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12389" y="5075931"/>
            <a:ext cx="5469406" cy="1815882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5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Damascus (and Ephraim) – Beware of worshiping and trusting the created rather than the creator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Up Arrow 9"/>
          <p:cNvSpPr/>
          <p:nvPr/>
        </p:nvSpPr>
        <p:spPr>
          <a:xfrm rot="1130424">
            <a:off x="3056048" y="2247676"/>
            <a:ext cx="368560" cy="920455"/>
          </a:xfrm>
          <a:prstGeom prst="upArrow">
            <a:avLst>
              <a:gd name="adj1" fmla="val 27359"/>
              <a:gd name="adj2" fmla="val 6426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1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58882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05200" y="4258156"/>
            <a:ext cx="5469406" cy="2677656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6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Cush – God is always working, so instead of taking matters into your own hands, listen for God’s message and look for His work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p Arrow 7"/>
          <p:cNvSpPr/>
          <p:nvPr/>
        </p:nvSpPr>
        <p:spPr>
          <a:xfrm rot="11589101">
            <a:off x="2364847" y="3259875"/>
            <a:ext cx="542261" cy="3434802"/>
          </a:xfrm>
          <a:prstGeom prst="upArrow">
            <a:avLst>
              <a:gd name="adj1" fmla="val 27359"/>
              <a:gd name="adj2" fmla="val 10318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60286"/>
            <a:ext cx="8898406" cy="7027718"/>
            <a:chOff x="0" y="0"/>
            <a:chExt cx="3352800" cy="26479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52800" cy="264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04800" y="2409825"/>
              <a:ext cx="676275" cy="17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Arial Rounded MT Bold"/>
                  <a:ea typeface="Times New Roman"/>
                </a:rPr>
                <a:t>CUSH</a:t>
              </a:r>
              <a:endParaRPr lang="en-US" sz="4000" dirty="0">
                <a:solidFill>
                  <a:schemeClr val="bg1"/>
                </a:solidFill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79321" y="5473005"/>
            <a:ext cx="5469406" cy="138499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7"/>
              <a:tabLst>
                <a:tab pos="457200" algn="l"/>
                <a:tab pos="914400" algn="l"/>
                <a:tab pos="1371600" algn="l"/>
                <a:tab pos="1828800" algn="l"/>
                <a:tab pos="3139440" algn="ctr"/>
              </a:tabLst>
            </a:pPr>
            <a:r>
              <a:rPr lang="en-US" sz="2800" b="1" dirty="0">
                <a:solidFill>
                  <a:schemeClr val="bg1"/>
                </a:solidFill>
                <a:latin typeface="Liberal" panose="02000800000000020000" pitchFamily="2" charset="0"/>
              </a:rPr>
              <a:t>Egypt – Your idols, money, and wisdom are foolish and cannot save you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33600" y="6629400"/>
            <a:ext cx="228600" cy="381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p Arrow 7"/>
          <p:cNvSpPr/>
          <p:nvPr/>
        </p:nvSpPr>
        <p:spPr>
          <a:xfrm rot="14730070">
            <a:off x="2060048" y="2879404"/>
            <a:ext cx="417691" cy="1485803"/>
          </a:xfrm>
          <a:prstGeom prst="upArrow">
            <a:avLst>
              <a:gd name="adj1" fmla="val 27359"/>
              <a:gd name="adj2" fmla="val 75941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2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04800"/>
            <a:ext cx="8915400" cy="5963369"/>
          </a:xfrm>
        </p:spPr>
      </p:pic>
    </p:spTree>
    <p:extLst>
      <p:ext uri="{BB962C8B-B14F-4D97-AF65-F5344CB8AC3E}">
        <p14:creationId xmlns:p14="http://schemas.microsoft.com/office/powerpoint/2010/main" val="15272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115</Words>
  <Application>Microsoft Office PowerPoint</Application>
  <PresentationFormat>On-screen Show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</dc:creator>
  <cp:lastModifiedBy>Ron Johnson</cp:lastModifiedBy>
  <cp:revision>88</cp:revision>
  <dcterms:created xsi:type="dcterms:W3CDTF">2014-10-22T16:42:41Z</dcterms:created>
  <dcterms:modified xsi:type="dcterms:W3CDTF">2016-09-30T18:40:31Z</dcterms:modified>
</cp:coreProperties>
</file>